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EB0D-7A1A-4481-8BD7-CB619FE87230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6BEE-2A77-4249-AA4D-37440458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मात्रा</a:t>
            </a:r>
            <a:r>
              <a:rPr lang="en-US" dirty="0" smtClean="0"/>
              <a:t> अ </a:t>
            </a:r>
            <a:r>
              <a:rPr lang="en-US" dirty="0" err="1" smtClean="0"/>
              <a:t>से</a:t>
            </a:r>
            <a:r>
              <a:rPr lang="en-US" dirty="0" smtClean="0"/>
              <a:t> अ: </a:t>
            </a:r>
            <a:r>
              <a:rPr lang="en-US" dirty="0" err="1" smtClean="0"/>
              <a:t>तक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ई  </a:t>
            </a:r>
            <a:r>
              <a:rPr lang="en-US" dirty="0" err="1" smtClean="0"/>
              <a:t>मात्रा</a:t>
            </a:r>
            <a:r>
              <a:rPr lang="en-US" dirty="0" smtClean="0"/>
              <a:t> Words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ई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EE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मछली</a:t>
            </a:r>
            <a:r>
              <a:rPr lang="en-US" dirty="0" smtClean="0"/>
              <a:t> (Fish)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खीरा</a:t>
            </a:r>
            <a:r>
              <a:rPr lang="en-US" dirty="0" smtClean="0"/>
              <a:t> (Cucumber)</a:t>
            </a:r>
            <a:endParaRPr lang="en-US" dirty="0"/>
          </a:p>
        </p:txBody>
      </p:sp>
      <p:pic>
        <p:nvPicPr>
          <p:cNvPr id="7" name="Content Placeholder 6" descr="1K+ Aquarium Fish Pictures | Download Free Images on Unsplash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404018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Cucumbers: Health Benefits &amp;amp; Nutrition Facts | Live Science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9210" y="2286000"/>
            <a:ext cx="333340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ई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EE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झील</a:t>
            </a:r>
            <a:r>
              <a:rPr lang="en-US" dirty="0" smtClean="0"/>
              <a:t> (Lake)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कील</a:t>
            </a:r>
            <a:r>
              <a:rPr lang="en-US" dirty="0" smtClean="0"/>
              <a:t> (Nail)</a:t>
            </a:r>
            <a:endParaRPr lang="en-US" dirty="0"/>
          </a:p>
        </p:txBody>
      </p:sp>
      <p:pic>
        <p:nvPicPr>
          <p:cNvPr id="7" name="Content Placeholder 6" descr="Lake Images, Stock Photos &amp;amp; Vectors | Shutterstock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321227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268,973 Nail Stock Photos, Pictures &amp;amp; Royalty-Free Images - iStock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09800"/>
            <a:ext cx="3505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ई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EE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दीवार</a:t>
            </a:r>
            <a:r>
              <a:rPr lang="en-US" dirty="0" smtClean="0"/>
              <a:t> (Wall)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जीभ</a:t>
            </a:r>
            <a:r>
              <a:rPr lang="en-US" dirty="0" smtClean="0"/>
              <a:t> (Tongue)</a:t>
            </a:r>
            <a:endParaRPr lang="en-US" dirty="0"/>
          </a:p>
        </p:txBody>
      </p:sp>
      <p:pic>
        <p:nvPicPr>
          <p:cNvPr id="7" name="Content Placeholder 6" descr="7 Reasons Why Your Tongue Is Itchy: Causes &amp;amp; Treatments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5025" y="2133600"/>
            <a:ext cx="4041775" cy="353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30,000+ Free Wall &amp;amp; Texture Images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09800"/>
            <a:ext cx="4040188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ई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EE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smtClean="0"/>
              <a:t> words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नीला</a:t>
            </a:r>
            <a:r>
              <a:rPr lang="en-US" dirty="0" smtClean="0"/>
              <a:t> ( Blue)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घड़ी</a:t>
            </a:r>
            <a:r>
              <a:rPr lang="en-US" dirty="0" smtClean="0"/>
              <a:t> ( Clock)</a:t>
            </a:r>
            <a:endParaRPr lang="en-US" dirty="0"/>
          </a:p>
        </p:txBody>
      </p:sp>
      <p:pic>
        <p:nvPicPr>
          <p:cNvPr id="7" name="Content Placeholder 6" descr="451 8 O&amp;#39;clock Stock Photos, Pictures &amp;amp; Royalty-Free Images - iStock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133600"/>
            <a:ext cx="411480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Royal Blue Images, Stock Photos &amp;amp; Vectors | Shutterstock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2438400"/>
            <a:ext cx="3714750" cy="335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मात्रा अ से अ: तक</vt:lpstr>
      <vt:lpstr>ई की मात्रा EE ki Matra words</vt:lpstr>
      <vt:lpstr>ई की मात्रा EE ki Matra words</vt:lpstr>
      <vt:lpstr>ई की मात्रा EE ki Matra words</vt:lpstr>
      <vt:lpstr>ई की मात्रा EE ki Matra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मात्रा अ से अ: तक</dc:title>
  <dc:creator>PC</dc:creator>
  <cp:lastModifiedBy>PC</cp:lastModifiedBy>
  <cp:revision>7</cp:revision>
  <dcterms:created xsi:type="dcterms:W3CDTF">2021-10-18T17:46:12Z</dcterms:created>
  <dcterms:modified xsi:type="dcterms:W3CDTF">2023-01-17T18:23:28Z</dcterms:modified>
</cp:coreProperties>
</file>